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60" r:id="rId3"/>
    <p:sldId id="257" r:id="rId4"/>
    <p:sldId id="258" r:id="rId5"/>
    <p:sldId id="259" r:id="rId6"/>
    <p:sldId id="261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3C811-EA0D-48D1-AA38-743FFB13F80A}" type="datetimeFigureOut">
              <a:rPr lang="ru-RU" smtClean="0"/>
              <a:pPr/>
              <a:t>10.04.2015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6D753D-6D79-4EBA-BFE1-C22A0C658B3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6D753D-6D79-4EBA-BFE1-C22A0C658B37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10.04.2015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686800" cy="841248"/>
          </a:xfrm>
        </p:spPr>
        <p:txBody>
          <a:bodyPr>
            <a:noAutofit/>
          </a:bodyPr>
          <a:lstStyle/>
          <a:p>
            <a:pPr algn="ctr"/>
            <a:r>
              <a:rPr lang="ru-RU" sz="6600" dirty="0" smtClean="0">
                <a:latin typeface="Calibri" pitchFamily="34" charset="0"/>
                <a:cs typeface="Calibri" pitchFamily="34" charset="0"/>
              </a:rPr>
              <a:t>пАПЕРОПЛАСТИКА</a:t>
            </a:r>
            <a:endParaRPr lang="ru-RU" sz="66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3314" name="Picture 2" descr="http://sch29.at.ua/6958927-m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24744"/>
            <a:ext cx="4644008" cy="3601477"/>
          </a:xfrm>
          <a:prstGeom prst="rect">
            <a:avLst/>
          </a:prstGeom>
          <a:noFill/>
        </p:spPr>
      </p:pic>
      <p:pic>
        <p:nvPicPr>
          <p:cNvPr id="13316" name="Picture 4" descr="http://www.kivertsi.in.ua/culture/olga_melnychuk/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37112" y="3359212"/>
            <a:ext cx="4706888" cy="349878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4725144"/>
            <a:ext cx="4572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000" dirty="0" smtClean="0"/>
              <a:t>Презентація</a:t>
            </a:r>
          </a:p>
          <a:p>
            <a:r>
              <a:rPr lang="uk-UA" sz="2000" dirty="0" smtClean="0"/>
              <a:t>студентки 204-П групи</a:t>
            </a:r>
          </a:p>
          <a:p>
            <a:r>
              <a:rPr lang="uk-UA" sz="2000" dirty="0" smtClean="0"/>
              <a:t>Уманського гуманітарно-педагогічного коледжу ім. Т.Г. Шевченка </a:t>
            </a:r>
          </a:p>
          <a:p>
            <a:r>
              <a:rPr lang="uk-UA" sz="2000" dirty="0" smtClean="0"/>
              <a:t>Герасименко Наталії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0"/>
            <a:ext cx="8686800" cy="12984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err="1" smtClean="0"/>
              <a:t>Витинанка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052736"/>
            <a:ext cx="9144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err="1" smtClean="0"/>
              <a:t>Витинанка</a:t>
            </a:r>
            <a:r>
              <a:rPr lang="ru-RU" sz="2800" dirty="0" smtClean="0"/>
              <a:t> - вид </a:t>
            </a:r>
            <a:r>
              <a:rPr lang="ru-RU" sz="2800" dirty="0" err="1" smtClean="0"/>
              <a:t>українського</a:t>
            </a:r>
            <a:r>
              <a:rPr lang="ru-RU" sz="2800" dirty="0" smtClean="0"/>
              <a:t> народного декоративного </a:t>
            </a:r>
            <a:r>
              <a:rPr lang="ru-RU" sz="2800" dirty="0" err="1" smtClean="0"/>
              <a:t>мистецтва</a:t>
            </a:r>
            <a:r>
              <a:rPr lang="ru-RU" sz="2800" dirty="0" smtClean="0"/>
              <a:t>.  </a:t>
            </a:r>
            <a:r>
              <a:rPr lang="ru-RU" sz="2800" dirty="0" err="1" smtClean="0"/>
              <a:t>Назва</a:t>
            </a:r>
            <a:r>
              <a:rPr lang="ru-RU" sz="2800" dirty="0" smtClean="0"/>
              <a:t> походить </a:t>
            </a:r>
            <a:r>
              <a:rPr lang="ru-RU" sz="2800" dirty="0" err="1" smtClean="0"/>
              <a:t>від</a:t>
            </a:r>
            <a:r>
              <a:rPr lang="ru-RU" sz="2800" dirty="0" smtClean="0"/>
              <a:t> слова — "</a:t>
            </a:r>
            <a:r>
              <a:rPr lang="ru-RU" sz="2800" dirty="0" err="1" smtClean="0"/>
              <a:t>витинати</a:t>
            </a:r>
            <a:r>
              <a:rPr lang="ru-RU" sz="2800" dirty="0" smtClean="0"/>
              <a:t>", </a:t>
            </a:r>
            <a:r>
              <a:rPr lang="ru-RU" sz="2800" dirty="0" err="1" smtClean="0"/>
              <a:t>тобто</a:t>
            </a:r>
            <a:r>
              <a:rPr lang="ru-RU" sz="2800" dirty="0" smtClean="0"/>
              <a:t> "</a:t>
            </a:r>
            <a:r>
              <a:rPr lang="ru-RU" sz="2800" dirty="0" err="1" smtClean="0"/>
              <a:t>вирізати</a:t>
            </a:r>
            <a:r>
              <a:rPr lang="ru-RU" sz="2800" dirty="0" smtClean="0"/>
              <a:t>". </a:t>
            </a: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орнаментальні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прикраси</a:t>
            </a:r>
            <a:r>
              <a:rPr lang="ru-RU" sz="2800" dirty="0" smtClean="0"/>
              <a:t> </a:t>
            </a:r>
            <a:r>
              <a:rPr lang="ru-RU" sz="2800" dirty="0" err="1" smtClean="0"/>
              <a:t>житла</a:t>
            </a:r>
            <a:r>
              <a:rPr lang="ru-RU" sz="2800" dirty="0" smtClean="0"/>
              <a:t>, ажурно </a:t>
            </a:r>
            <a:r>
              <a:rPr lang="ru-RU" sz="2800" dirty="0" err="1" smtClean="0"/>
              <a:t>або</a:t>
            </a:r>
            <a:r>
              <a:rPr lang="ru-RU" sz="2800" dirty="0" smtClean="0"/>
              <a:t> </a:t>
            </a:r>
            <a:r>
              <a:rPr lang="ru-RU" sz="2800" dirty="0" err="1" smtClean="0"/>
              <a:t>силуетно</a:t>
            </a:r>
            <a:r>
              <a:rPr lang="ru-RU" sz="2800" dirty="0" smtClean="0"/>
              <a:t> </a:t>
            </a:r>
            <a:r>
              <a:rPr lang="ru-RU" sz="2800" dirty="0" err="1" smtClean="0"/>
              <a:t>витяті</a:t>
            </a:r>
            <a:r>
              <a:rPr lang="ru-RU" sz="2800" dirty="0" smtClean="0"/>
              <a:t> </a:t>
            </a:r>
            <a:r>
              <a:rPr lang="ru-RU" sz="2800" dirty="0" err="1" smtClean="0"/>
              <a:t>ножицями</a:t>
            </a:r>
            <a:r>
              <a:rPr lang="ru-RU" sz="2800" dirty="0" smtClean="0"/>
              <a:t>, </a:t>
            </a:r>
            <a:r>
              <a:rPr lang="ru-RU" sz="2800" dirty="0" err="1" smtClean="0"/>
              <a:t>вирізані</a:t>
            </a:r>
            <a:r>
              <a:rPr lang="ru-RU" sz="2800" dirty="0" smtClean="0"/>
              <a:t> </a:t>
            </a:r>
            <a:r>
              <a:rPr lang="ru-RU" sz="2800" dirty="0" err="1" smtClean="0"/>
              <a:t>ножем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білого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або</a:t>
            </a:r>
            <a:r>
              <a:rPr lang="ru-RU" sz="2800" dirty="0" smtClean="0"/>
              <a:t> </a:t>
            </a:r>
            <a:r>
              <a:rPr lang="ru-RU" sz="2800" dirty="0" err="1" smtClean="0"/>
              <a:t>кольорового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паперу</a:t>
            </a:r>
            <a:r>
              <a:rPr lang="ru-RU" sz="2800" dirty="0" smtClean="0"/>
              <a:t>. </a:t>
            </a:r>
            <a:endParaRPr lang="ru-RU" sz="2800" dirty="0"/>
          </a:p>
        </p:txBody>
      </p:sp>
      <p:pic>
        <p:nvPicPr>
          <p:cNvPr id="36866" name="Picture 2" descr="Тема. . Витинанка - вид народного мистецтва. . Виконання композиції &quot;Дерево життя&quot;. . Мет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2878860"/>
            <a:ext cx="3233936" cy="3751366"/>
          </a:xfrm>
          <a:prstGeom prst="rect">
            <a:avLst/>
          </a:prstGeom>
          <a:noFill/>
        </p:spPr>
      </p:pic>
      <p:pic>
        <p:nvPicPr>
          <p:cNvPr id="36868" name="Picture 4" descr="поделки для выжигания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3284984"/>
            <a:ext cx="2713137" cy="34048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Calibri" pitchFamily="34" charset="0"/>
                <a:cs typeface="Calibri" pitchFamily="34" charset="0"/>
              </a:rPr>
              <a:t>У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давнину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такі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вироби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використовували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для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оздоблення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стін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вікон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полиць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, груб, печей. Як правило,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традиційна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витинанка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містить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сюжет - за нею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можна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було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прочитати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що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відбувається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в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селі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хто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народився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, де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весілля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які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були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свята.</a:t>
            </a:r>
            <a:endParaRPr lang="ru-RU" sz="28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7890" name="Picture 2" descr="Петриковская вытынанка Вытынанка &quot; ProstoDelkino.com - поделки своими руками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1953172"/>
            <a:ext cx="3129533" cy="4679676"/>
          </a:xfrm>
          <a:prstGeom prst="rect">
            <a:avLst/>
          </a:prstGeom>
          <a:noFill/>
        </p:spPr>
      </p:pic>
      <p:pic>
        <p:nvPicPr>
          <p:cNvPr id="37894" name="Picture 6" descr="http://uateka.com/uploads/photo/2011/08/10/33e4d725c18c53a3443b9bf22d47cdbfa986231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564904"/>
            <a:ext cx="4872202" cy="36541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514806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/>
              <a:t>Перші</a:t>
            </a:r>
            <a:r>
              <a:rPr lang="ru-RU" sz="2400" dirty="0" smtClean="0"/>
              <a:t> </a:t>
            </a:r>
            <a:r>
              <a:rPr lang="ru-RU" sz="2400" dirty="0" err="1" smtClean="0"/>
              <a:t>витинанки</a:t>
            </a:r>
            <a:r>
              <a:rPr lang="ru-RU" sz="2400" dirty="0" smtClean="0"/>
              <a:t> </a:t>
            </a:r>
            <a:r>
              <a:rPr lang="ru-RU" sz="2400" dirty="0" err="1" smtClean="0"/>
              <a:t>з'явилися</a:t>
            </a:r>
            <a:r>
              <a:rPr lang="ru-RU" sz="2400" dirty="0" smtClean="0"/>
              <a:t> у </a:t>
            </a:r>
            <a:r>
              <a:rPr lang="en-US" sz="2400" dirty="0" smtClean="0"/>
              <a:t>V</a:t>
            </a:r>
            <a:r>
              <a:rPr lang="ru-RU" sz="2400" dirty="0" smtClean="0"/>
              <a:t>ІІ-ХІІ </a:t>
            </a:r>
            <a:r>
              <a:rPr lang="ru-RU" sz="2400" dirty="0" err="1" smtClean="0"/>
              <a:t>столітті</a:t>
            </a:r>
            <a:r>
              <a:rPr lang="ru-RU" sz="2400" dirty="0" smtClean="0"/>
              <a:t> у </a:t>
            </a:r>
            <a:r>
              <a:rPr lang="ru-RU" sz="2400" dirty="0" err="1" smtClean="0"/>
              <a:t>Китаї</a:t>
            </a:r>
            <a:r>
              <a:rPr lang="ru-RU" sz="2400" dirty="0" smtClean="0"/>
              <a:t>, на </a:t>
            </a:r>
            <a:r>
              <a:rPr lang="ru-RU" sz="2400" dirty="0" err="1" smtClean="0"/>
              <a:t>батьківщині</a:t>
            </a:r>
            <a:r>
              <a:rPr lang="ru-RU" sz="2400" dirty="0" smtClean="0"/>
              <a:t> </a:t>
            </a:r>
            <a:r>
              <a:rPr lang="ru-RU" sz="2400" dirty="0" err="1" smtClean="0"/>
              <a:t>паперу</a:t>
            </a:r>
            <a:r>
              <a:rPr lang="ru-RU" sz="2400" dirty="0" smtClean="0"/>
              <a:t>. </a:t>
            </a:r>
            <a:r>
              <a:rPr lang="ru-RU" sz="2400" dirty="0" err="1" smtClean="0"/>
              <a:t>Напередодні</a:t>
            </a:r>
            <a:r>
              <a:rPr lang="ru-RU" sz="2400" dirty="0" smtClean="0"/>
              <a:t> свята </a:t>
            </a:r>
            <a:r>
              <a:rPr lang="ru-RU" sz="2400" dirty="0" err="1" smtClean="0"/>
              <a:t>весни</a:t>
            </a:r>
            <a:r>
              <a:rPr lang="ru-RU" sz="2400" dirty="0" smtClean="0"/>
              <a:t> </a:t>
            </a:r>
            <a:r>
              <a:rPr lang="ru-RU" sz="2400" dirty="0" err="1" smtClean="0"/>
              <a:t>китайські</a:t>
            </a:r>
            <a:r>
              <a:rPr lang="ru-RU" sz="2400" dirty="0" smtClean="0"/>
              <a:t> </a:t>
            </a:r>
            <a:r>
              <a:rPr lang="ru-RU" sz="2400" dirty="0" err="1" smtClean="0"/>
              <a:t>жінки</a:t>
            </a:r>
            <a:r>
              <a:rPr lang="ru-RU" sz="2400" dirty="0" smtClean="0"/>
              <a:t> </a:t>
            </a:r>
            <a:r>
              <a:rPr lang="ru-RU" sz="2400" dirty="0" err="1" smtClean="0"/>
              <a:t>наклеювали</a:t>
            </a:r>
            <a:r>
              <a:rPr lang="ru-RU" sz="2400" dirty="0" smtClean="0"/>
              <a:t> на </a:t>
            </a:r>
            <a:r>
              <a:rPr lang="ru-RU" sz="2400" dirty="0" err="1" smtClean="0"/>
              <a:t>вікна</a:t>
            </a:r>
            <a:r>
              <a:rPr lang="ru-RU" sz="2400" dirty="0" smtClean="0"/>
              <a:t> </a:t>
            </a:r>
            <a:r>
              <a:rPr lang="ru-RU" sz="2400" dirty="0" err="1" smtClean="0"/>
              <a:t>традиційні</a:t>
            </a:r>
            <a:r>
              <a:rPr lang="ru-RU" sz="2400" dirty="0" smtClean="0"/>
              <a:t> </a:t>
            </a:r>
            <a:r>
              <a:rPr lang="ru-RU" sz="2400" dirty="0" err="1" smtClean="0"/>
              <a:t>паперові</a:t>
            </a:r>
            <a:r>
              <a:rPr lang="ru-RU" sz="2400" dirty="0" smtClean="0"/>
              <a:t> </a:t>
            </a:r>
            <a:r>
              <a:rPr lang="ru-RU" sz="2400" dirty="0" err="1" smtClean="0"/>
              <a:t>узори</a:t>
            </a:r>
            <a:r>
              <a:rPr lang="ru-RU" sz="2400" dirty="0" smtClean="0"/>
              <a:t>, </a:t>
            </a:r>
            <a:r>
              <a:rPr lang="ru-RU" sz="2400" dirty="0" err="1" smtClean="0"/>
              <a:t>сюжети</a:t>
            </a:r>
            <a:r>
              <a:rPr lang="ru-RU" sz="2400" dirty="0" smtClean="0"/>
              <a:t> у </a:t>
            </a:r>
            <a:r>
              <a:rPr lang="ru-RU" sz="2400" dirty="0" err="1" smtClean="0"/>
              <a:t>вигляді</a:t>
            </a:r>
            <a:r>
              <a:rPr lang="ru-RU" sz="2400" dirty="0" smtClean="0"/>
              <a:t> </a:t>
            </a:r>
            <a:r>
              <a:rPr lang="ru-RU" sz="2400" dirty="0" err="1" smtClean="0"/>
              <a:t>драконів</a:t>
            </a:r>
            <a:r>
              <a:rPr lang="ru-RU" sz="2400" dirty="0" smtClean="0"/>
              <a:t>, </a:t>
            </a:r>
            <a:r>
              <a:rPr lang="ru-RU" sz="2400" dirty="0" err="1" smtClean="0"/>
              <a:t>квітів</a:t>
            </a:r>
            <a:r>
              <a:rPr lang="ru-RU" sz="2400" dirty="0" smtClean="0"/>
              <a:t>, </a:t>
            </a:r>
            <a:r>
              <a:rPr lang="ru-RU" sz="2400" dirty="0" err="1" smtClean="0"/>
              <a:t>різних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символів</a:t>
            </a:r>
            <a:r>
              <a:rPr lang="ru-RU" sz="2400" dirty="0" smtClean="0"/>
              <a:t>. У </a:t>
            </a:r>
            <a:r>
              <a:rPr lang="ru-RU" sz="2400" dirty="0" err="1" smtClean="0"/>
              <a:t>Західній</a:t>
            </a:r>
            <a:r>
              <a:rPr lang="ru-RU" sz="2400" dirty="0" smtClean="0"/>
              <a:t> </a:t>
            </a:r>
            <a:r>
              <a:rPr lang="ru-RU" sz="2400" dirty="0" err="1" smtClean="0"/>
              <a:t>Європі</a:t>
            </a:r>
            <a:r>
              <a:rPr lang="ru-RU" sz="2400" dirty="0" smtClean="0"/>
              <a:t> </a:t>
            </a:r>
            <a:r>
              <a:rPr lang="ru-RU" sz="2400" dirty="0" err="1" smtClean="0"/>
              <a:t>витинанки</a:t>
            </a:r>
            <a:r>
              <a:rPr lang="ru-RU" sz="2400" dirty="0" smtClean="0"/>
              <a:t> </a:t>
            </a:r>
            <a:r>
              <a:rPr lang="ru-RU" sz="2400" dirty="0" err="1" smtClean="0"/>
              <a:t>були</a:t>
            </a:r>
            <a:r>
              <a:rPr lang="ru-RU" sz="2400" dirty="0" smtClean="0"/>
              <a:t> </a:t>
            </a:r>
            <a:r>
              <a:rPr lang="ru-RU" sz="2400" dirty="0" err="1" smtClean="0"/>
              <a:t>подібні</a:t>
            </a:r>
            <a:r>
              <a:rPr lang="ru-RU" sz="2400" dirty="0" smtClean="0"/>
              <a:t> до </a:t>
            </a:r>
            <a:r>
              <a:rPr lang="ru-RU" sz="2400" dirty="0" err="1" smtClean="0"/>
              <a:t>графічних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зображень</a:t>
            </a:r>
            <a:r>
              <a:rPr lang="ru-RU" sz="2400" dirty="0" smtClean="0"/>
              <a:t>, </a:t>
            </a:r>
            <a:r>
              <a:rPr lang="ru-RU" sz="2400" dirty="0" err="1" smtClean="0"/>
              <a:t>це</a:t>
            </a:r>
            <a:r>
              <a:rPr lang="ru-RU" sz="2400" dirty="0" smtClean="0"/>
              <a:t> </a:t>
            </a:r>
            <a:r>
              <a:rPr lang="ru-RU" sz="2400" dirty="0" err="1" smtClean="0"/>
              <a:t>були</a:t>
            </a:r>
            <a:r>
              <a:rPr lang="ru-RU" sz="2400" dirty="0" smtClean="0"/>
              <a:t> </a:t>
            </a:r>
            <a:r>
              <a:rPr lang="ru-RU" sz="2400" dirty="0" err="1" smtClean="0"/>
              <a:t>аплікації</a:t>
            </a:r>
            <a:r>
              <a:rPr lang="ru-RU" sz="2400" dirty="0" smtClean="0"/>
              <a:t> на одному </a:t>
            </a:r>
            <a:r>
              <a:rPr lang="ru-RU" sz="2400" dirty="0" err="1" smtClean="0"/>
              <a:t>цілому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аркуші</a:t>
            </a:r>
            <a:r>
              <a:rPr lang="ru-RU" sz="2400" dirty="0" smtClean="0"/>
              <a:t> </a:t>
            </a:r>
            <a:r>
              <a:rPr lang="ru-RU" sz="2400" dirty="0" err="1" smtClean="0"/>
              <a:t>паперу</a:t>
            </a:r>
            <a:r>
              <a:rPr lang="ru-RU" sz="2400" dirty="0" smtClean="0"/>
              <a:t>. </a:t>
            </a:r>
            <a:r>
              <a:rPr lang="ru-RU" sz="2400" dirty="0" err="1" smtClean="0"/>
              <a:t>Слов’янські</a:t>
            </a:r>
            <a:r>
              <a:rPr lang="ru-RU" sz="2400" dirty="0" smtClean="0"/>
              <a:t> народи </a:t>
            </a:r>
            <a:r>
              <a:rPr lang="ru-RU" sz="2400" dirty="0" err="1" smtClean="0"/>
              <a:t>використовували</a:t>
            </a:r>
            <a:r>
              <a:rPr lang="ru-RU" sz="2400" dirty="0" smtClean="0"/>
              <a:t> </a:t>
            </a:r>
            <a:r>
              <a:rPr lang="ru-RU" sz="2400" dirty="0" err="1" smtClean="0"/>
              <a:t>витинанку</a:t>
            </a:r>
            <a:r>
              <a:rPr lang="ru-RU" sz="2400" dirty="0" smtClean="0"/>
              <a:t> </a:t>
            </a:r>
            <a:r>
              <a:rPr lang="ru-RU" sz="2400" dirty="0" err="1" smtClean="0"/>
              <a:t>здебільшого</a:t>
            </a:r>
            <a:r>
              <a:rPr lang="ru-RU" sz="2400" dirty="0" smtClean="0"/>
              <a:t> як </a:t>
            </a:r>
            <a:r>
              <a:rPr lang="ru-RU" sz="2400" dirty="0" err="1" smtClean="0"/>
              <a:t>декоративний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елемент</a:t>
            </a:r>
            <a:r>
              <a:rPr lang="ru-RU" sz="2400" dirty="0" smtClean="0"/>
              <a:t> в </a:t>
            </a:r>
            <a:r>
              <a:rPr lang="ru-RU" sz="2400" dirty="0" err="1" smtClean="0"/>
              <a:t>народних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традиційних</a:t>
            </a:r>
            <a:r>
              <a:rPr lang="ru-RU" sz="2400" dirty="0" smtClean="0"/>
              <a:t> орнаментах. </a:t>
            </a:r>
            <a:r>
              <a:rPr lang="ru-RU" sz="2400" dirty="0" err="1" smtClean="0"/>
              <a:t>Зустрічаються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витинанки</a:t>
            </a:r>
            <a:r>
              <a:rPr lang="ru-RU" sz="2400" dirty="0" smtClean="0"/>
              <a:t> у артефактах </a:t>
            </a:r>
            <a:r>
              <a:rPr lang="ru-RU" sz="2400" dirty="0" err="1" smtClean="0"/>
              <a:t>кочових</a:t>
            </a:r>
            <a:r>
              <a:rPr lang="ru-RU" sz="2400" dirty="0" smtClean="0"/>
              <a:t> </a:t>
            </a:r>
            <a:r>
              <a:rPr lang="ru-RU" sz="2400" dirty="0" err="1" smtClean="0"/>
              <a:t>народів</a:t>
            </a:r>
            <a:r>
              <a:rPr lang="ru-RU" sz="2400" dirty="0" smtClean="0"/>
              <a:t> Алтаю, на </a:t>
            </a:r>
            <a:r>
              <a:rPr lang="ru-RU" sz="2400" dirty="0" err="1" smtClean="0"/>
              <a:t>півночі</a:t>
            </a:r>
            <a:r>
              <a:rPr lang="ru-RU" sz="2400" dirty="0" smtClean="0"/>
              <a:t> </a:t>
            </a:r>
            <a:r>
              <a:rPr lang="ru-RU" sz="2400" dirty="0" err="1" smtClean="0"/>
              <a:t>Європи</a:t>
            </a:r>
            <a:r>
              <a:rPr lang="ru-RU" sz="2400" dirty="0" smtClean="0"/>
              <a:t>, Балканах </a:t>
            </a:r>
            <a:r>
              <a:rPr lang="ru-RU" sz="2400" dirty="0" err="1" smtClean="0"/>
              <a:t>і</a:t>
            </a:r>
            <a:r>
              <a:rPr lang="ru-RU" sz="2400" dirty="0" smtClean="0"/>
              <a:t> в </a:t>
            </a:r>
            <a:r>
              <a:rPr lang="ru-RU" sz="2400" dirty="0" err="1" smtClean="0"/>
              <a:t>слов'ян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4" name="Picture 4" descr="Сіль - супутник хліба - Тихолаз Уляна Анатоліївна, студентка ІІ курсу, групи тх13/9-08, спеціальність &quot;Виробництво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548680"/>
            <a:ext cx="3802532" cy="56767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841248"/>
          </a:xfrm>
        </p:spPr>
        <p:txBody>
          <a:bodyPr>
            <a:normAutofit/>
          </a:bodyPr>
          <a:lstStyle/>
          <a:p>
            <a:pPr algn="ctr"/>
            <a:r>
              <a:rPr lang="ru-RU" sz="4000" dirty="0" err="1" smtClean="0"/>
              <a:t>Торцювання</a:t>
            </a:r>
            <a:endParaRPr lang="ru-RU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124744"/>
            <a:ext cx="514806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 smtClean="0"/>
              <a:t>Торцювання</a:t>
            </a:r>
            <a:r>
              <a:rPr lang="ru-RU" sz="2800" dirty="0" smtClean="0"/>
              <a:t> – один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видів</a:t>
            </a:r>
            <a:r>
              <a:rPr lang="ru-RU" sz="2800" dirty="0" smtClean="0"/>
              <a:t> </a:t>
            </a:r>
            <a:r>
              <a:rPr lang="ru-RU" sz="2800" dirty="0" err="1" smtClean="0"/>
              <a:t>паперового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рукоділля</a:t>
            </a:r>
            <a:r>
              <a:rPr lang="ru-RU" sz="2800" dirty="0" smtClean="0"/>
              <a:t>. </a:t>
            </a:r>
            <a:r>
              <a:rPr lang="ru-RU" sz="2800" dirty="0" err="1" smtClean="0"/>
              <a:t>Цю</a:t>
            </a:r>
            <a:r>
              <a:rPr lang="ru-RU" sz="2800" dirty="0" smtClean="0"/>
              <a:t> </a:t>
            </a:r>
            <a:r>
              <a:rPr lang="ru-RU" sz="2800" dirty="0" err="1" smtClean="0"/>
              <a:t>техніку</a:t>
            </a:r>
            <a:r>
              <a:rPr lang="ru-RU" sz="2800" dirty="0" smtClean="0"/>
              <a:t> </a:t>
            </a:r>
            <a:r>
              <a:rPr lang="ru-RU" sz="2800" dirty="0" err="1" smtClean="0"/>
              <a:t>можна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віднести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до способу </a:t>
            </a:r>
            <a:r>
              <a:rPr lang="ru-RU" sz="2800" dirty="0" err="1" smtClean="0"/>
              <a:t>аплікації</a:t>
            </a:r>
            <a:r>
              <a:rPr lang="ru-RU" sz="2800" dirty="0" smtClean="0"/>
              <a:t>, </a:t>
            </a:r>
            <a:r>
              <a:rPr lang="ru-RU" sz="2800" dirty="0" err="1" smtClean="0"/>
              <a:t>і</a:t>
            </a:r>
            <a:r>
              <a:rPr lang="ru-RU" sz="2800" dirty="0" smtClean="0"/>
              <a:t> до виду </a:t>
            </a:r>
            <a:r>
              <a:rPr lang="ru-RU" sz="2800" dirty="0" err="1" smtClean="0"/>
              <a:t>квіллінга</a:t>
            </a:r>
            <a:r>
              <a:rPr lang="ru-RU" sz="2800" dirty="0" smtClean="0"/>
              <a:t> (</a:t>
            </a:r>
            <a:r>
              <a:rPr lang="ru-RU" sz="2800" dirty="0" err="1" smtClean="0"/>
              <a:t>бумаговерченія</a:t>
            </a:r>
            <a:r>
              <a:rPr lang="ru-RU" sz="2800" dirty="0" smtClean="0"/>
              <a:t>). За </a:t>
            </a:r>
            <a:r>
              <a:rPr lang="ru-RU" sz="2800" dirty="0" err="1" smtClean="0"/>
              <a:t>допомогою</a:t>
            </a:r>
            <a:r>
              <a:rPr lang="ru-RU" sz="2800" dirty="0" smtClean="0"/>
              <a:t> </a:t>
            </a:r>
            <a:r>
              <a:rPr lang="ru-RU" sz="2800" dirty="0" err="1" smtClean="0"/>
              <a:t>торцювання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можна</a:t>
            </a:r>
            <a:r>
              <a:rPr lang="ru-RU" sz="2800" dirty="0" smtClean="0"/>
              <a:t> </a:t>
            </a:r>
            <a:r>
              <a:rPr lang="ru-RU" sz="2800" dirty="0" err="1" smtClean="0"/>
              <a:t>створювати</a:t>
            </a:r>
            <a:r>
              <a:rPr lang="ru-RU" sz="2800" dirty="0" smtClean="0"/>
              <a:t> </a:t>
            </a:r>
            <a:r>
              <a:rPr lang="ru-RU" sz="2800" dirty="0" err="1" smtClean="0"/>
              <a:t>дивовижні</a:t>
            </a:r>
            <a:r>
              <a:rPr lang="ru-RU" sz="2800" dirty="0" smtClean="0"/>
              <a:t> </a:t>
            </a:r>
            <a:r>
              <a:rPr lang="ru-RU" sz="2800" dirty="0" err="1" smtClean="0"/>
              <a:t>об'ємні</a:t>
            </a:r>
            <a:r>
              <a:rPr lang="ru-RU" sz="2800" dirty="0" smtClean="0"/>
              <a:t> </a:t>
            </a:r>
            <a:r>
              <a:rPr lang="ru-RU" sz="2800" dirty="0" err="1" smtClean="0"/>
              <a:t>картини</a:t>
            </a:r>
            <a:r>
              <a:rPr lang="ru-RU" sz="2800" dirty="0" smtClean="0"/>
              <a:t>, </a:t>
            </a:r>
            <a:r>
              <a:rPr lang="ru-RU" sz="2800" dirty="0" err="1" smtClean="0"/>
              <a:t>мозаїки</a:t>
            </a:r>
            <a:r>
              <a:rPr lang="ru-RU" sz="2800" dirty="0" smtClean="0"/>
              <a:t>, панно, </a:t>
            </a:r>
            <a:r>
              <a:rPr lang="ru-RU" sz="2800" dirty="0" err="1" smtClean="0"/>
              <a:t>декоративні</a:t>
            </a:r>
            <a:r>
              <a:rPr lang="ru-RU" sz="2800" dirty="0" smtClean="0"/>
              <a:t> </a:t>
            </a:r>
            <a:r>
              <a:rPr lang="ru-RU" sz="2800" dirty="0" err="1" smtClean="0"/>
              <a:t>елементи</a:t>
            </a:r>
            <a:r>
              <a:rPr lang="ru-RU" sz="2800" dirty="0" smtClean="0"/>
              <a:t> </a:t>
            </a:r>
            <a:r>
              <a:rPr lang="ru-RU" sz="2800" dirty="0" err="1" smtClean="0"/>
              <a:t>інтер'єру</a:t>
            </a:r>
            <a:r>
              <a:rPr lang="ru-RU" sz="2800" dirty="0" smtClean="0"/>
              <a:t>, </a:t>
            </a:r>
            <a:r>
              <a:rPr lang="ru-RU" sz="2800" dirty="0" err="1" smtClean="0"/>
              <a:t>листівки</a:t>
            </a:r>
            <a:r>
              <a:rPr lang="ru-RU" sz="2800" dirty="0" smtClean="0"/>
              <a:t>. Таким способом </a:t>
            </a:r>
            <a:r>
              <a:rPr lang="ru-RU" sz="2800" dirty="0" err="1" smtClean="0"/>
              <a:t>можливо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прикрашати</a:t>
            </a:r>
            <a:r>
              <a:rPr lang="ru-RU" sz="2800" dirty="0" smtClean="0"/>
              <a:t> практично </a:t>
            </a:r>
            <a:r>
              <a:rPr lang="ru-RU" sz="2800" dirty="0" err="1" smtClean="0"/>
              <a:t>будь-які</a:t>
            </a:r>
            <a:r>
              <a:rPr lang="ru-RU" sz="2800" dirty="0" smtClean="0"/>
              <a:t> </a:t>
            </a:r>
            <a:r>
              <a:rPr lang="ru-RU" sz="2800" dirty="0" err="1" smtClean="0"/>
              <a:t>предмети</a:t>
            </a:r>
            <a:r>
              <a:rPr lang="ru-RU" sz="2800" dirty="0" smtClean="0"/>
              <a:t>, </a:t>
            </a:r>
            <a:r>
              <a:rPr lang="ru-RU" sz="2800" dirty="0" err="1" smtClean="0"/>
              <a:t>наприклад</a:t>
            </a:r>
            <a:r>
              <a:rPr lang="ru-RU" sz="2800" dirty="0" smtClean="0"/>
              <a:t>, </a:t>
            </a:r>
            <a:r>
              <a:rPr lang="ru-RU" sz="2800" dirty="0" err="1" smtClean="0"/>
              <a:t>фоторамки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6" name="Picture 2" descr="Торцевание Страна Мастеров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1412776"/>
            <a:ext cx="3860597" cy="51367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800" dirty="0" smtClean="0">
                <a:latin typeface="Calibri" pitchFamily="34" charset="0"/>
                <a:cs typeface="Calibri" pitchFamily="34" charset="0"/>
              </a:rPr>
              <a:t>В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основі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цієї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техніки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–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створення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зображень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і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предметів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за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допомогою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об'ємних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елементів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з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паперу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.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Об'ємний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елемент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торцювання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називають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«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торцівкою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»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або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«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сторч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».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Він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являє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собою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стислий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у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вигляді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воронки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або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конуса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шматочок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м'якого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паперу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.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Саме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з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таких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елементів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і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створюється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задумане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виріб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fontAlgn="base"/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Торцювання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– робота не складна,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але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кропітка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. Вона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вимагає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не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тільки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посидючості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але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й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акуратності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уваги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і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певної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спритності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.</a:t>
            </a:r>
            <a:endParaRPr lang="ru-RU" sz="28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4" descr="Конкурс для педагогов. . Лучший мастер-класс по рукоделию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933056"/>
            <a:ext cx="4041278" cy="2708920"/>
          </a:xfrm>
          <a:prstGeom prst="rect">
            <a:avLst/>
          </a:prstGeom>
          <a:noFill/>
        </p:spPr>
      </p:pic>
      <p:pic>
        <p:nvPicPr>
          <p:cNvPr id="5" name="Picture 2" descr="Поделки в технике торцевани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884543"/>
            <a:ext cx="3962425" cy="29734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628800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err="1" smtClean="0">
                <a:latin typeface="Calibri" pitchFamily="34" charset="0"/>
                <a:cs typeface="Calibri" pitchFamily="34" charset="0"/>
              </a:rPr>
              <a:t>Паперопластика</a:t>
            </a:r>
            <a:r>
              <a:rPr lang="ru-RU" sz="3600" dirty="0" smtClean="0">
                <a:latin typeface="Calibri" pitchFamily="34" charset="0"/>
                <a:cs typeface="Calibri" pitchFamily="34" charset="0"/>
              </a:rPr>
              <a:t> - </a:t>
            </a:r>
            <a:r>
              <a:rPr lang="ru-RU" sz="3600" dirty="0" err="1" smtClean="0">
                <a:latin typeface="Calibri" pitchFamily="34" charset="0"/>
                <a:cs typeface="Calibri" pitchFamily="34" charset="0"/>
              </a:rPr>
              <a:t>це</a:t>
            </a:r>
            <a:r>
              <a:rPr lang="ru-RU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3600" dirty="0" err="1" smtClean="0">
                <a:latin typeface="Calibri" pitchFamily="34" charset="0"/>
                <a:cs typeface="Calibri" pitchFamily="34" charset="0"/>
              </a:rPr>
              <a:t>конструювання</a:t>
            </a:r>
            <a:r>
              <a:rPr lang="ru-RU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3600" dirty="0" err="1" smtClean="0">
                <a:latin typeface="Calibri" pitchFamily="34" charset="0"/>
                <a:cs typeface="Calibri" pitchFamily="34" charset="0"/>
              </a:rPr>
              <a:t>об'ємних</a:t>
            </a:r>
            <a:r>
              <a:rPr lang="ru-RU" sz="3600" dirty="0" smtClean="0">
                <a:latin typeface="Calibri" pitchFamily="34" charset="0"/>
                <a:cs typeface="Calibri" pitchFamily="34" charset="0"/>
              </a:rPr>
              <a:t> та </a:t>
            </a:r>
            <a:r>
              <a:rPr lang="ru-RU" sz="3600" dirty="0" err="1" smtClean="0">
                <a:latin typeface="Calibri" pitchFamily="34" charset="0"/>
                <a:cs typeface="Calibri" pitchFamily="34" charset="0"/>
              </a:rPr>
              <a:t>напівоб'ємних</a:t>
            </a:r>
            <a:r>
              <a:rPr lang="ru-RU" sz="3600" dirty="0" smtClean="0">
                <a:latin typeface="Calibri" pitchFamily="34" charset="0"/>
                <a:cs typeface="Calibri" pitchFamily="34" charset="0"/>
              </a:rPr>
              <a:t> форм </a:t>
            </a:r>
            <a:r>
              <a:rPr lang="ru-RU" sz="3600" dirty="0" err="1" smtClean="0">
                <a:latin typeface="Calibri" pitchFamily="34" charset="0"/>
                <a:cs typeface="Calibri" pitchFamily="34" charset="0"/>
              </a:rPr>
              <a:t>з</a:t>
            </a:r>
            <a:r>
              <a:rPr lang="ru-RU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3600" dirty="0" err="1" smtClean="0">
                <a:latin typeface="Calibri" pitchFamily="34" charset="0"/>
                <a:cs typeface="Calibri" pitchFamily="34" charset="0"/>
              </a:rPr>
              <a:t>паперу</a:t>
            </a:r>
            <a:r>
              <a:rPr lang="ru-RU" sz="3600" dirty="0" smtClean="0">
                <a:latin typeface="Calibri" pitchFamily="34" charset="0"/>
                <a:cs typeface="Calibri" pitchFamily="34" charset="0"/>
              </a:rPr>
              <a:t> шляхом </a:t>
            </a:r>
            <a:r>
              <a:rPr lang="ru-RU" sz="3600" dirty="0" err="1" smtClean="0">
                <a:latin typeface="Calibri" pitchFamily="34" charset="0"/>
                <a:cs typeface="Calibri" pitchFamily="34" charset="0"/>
              </a:rPr>
              <a:t>його</a:t>
            </a:r>
            <a:r>
              <a:rPr lang="ru-RU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3600" dirty="0" err="1" smtClean="0">
                <a:latin typeface="Calibri" pitchFamily="34" charset="0"/>
                <a:cs typeface="Calibri" pitchFamily="34" charset="0"/>
              </a:rPr>
              <a:t>механічної</a:t>
            </a:r>
            <a:r>
              <a:rPr lang="ru-RU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3600" dirty="0" err="1" smtClean="0">
                <a:latin typeface="Calibri" pitchFamily="34" charset="0"/>
                <a:cs typeface="Calibri" pitchFamily="34" charset="0"/>
              </a:rPr>
              <a:t>обробки</a:t>
            </a:r>
            <a:r>
              <a:rPr lang="ru-RU" sz="3600" dirty="0" smtClean="0">
                <a:latin typeface="Calibri" pitchFamily="34" charset="0"/>
                <a:cs typeface="Calibri" pitchFamily="34" charset="0"/>
              </a:rPr>
              <a:t> та </a:t>
            </a:r>
            <a:r>
              <a:rPr lang="ru-RU" sz="3600" dirty="0" err="1" smtClean="0">
                <a:latin typeface="Calibri" pitchFamily="34" charset="0"/>
                <a:cs typeface="Calibri" pitchFamily="34" charset="0"/>
              </a:rPr>
              <a:t>трансформації</a:t>
            </a:r>
            <a:r>
              <a:rPr lang="ru-RU" sz="3600" dirty="0" smtClean="0">
                <a:latin typeface="Calibri" pitchFamily="34" charset="0"/>
                <a:cs typeface="Calibri" pitchFamily="34" charset="0"/>
              </a:rPr>
              <a:t>. А </a:t>
            </a:r>
            <a:r>
              <a:rPr lang="ru-RU" sz="3600" dirty="0" err="1" smtClean="0">
                <a:latin typeface="Calibri" pitchFamily="34" charset="0"/>
                <a:cs typeface="Calibri" pitchFamily="34" charset="0"/>
              </a:rPr>
              <a:t>саме</a:t>
            </a:r>
            <a:r>
              <a:rPr lang="ru-RU" sz="3600" dirty="0" smtClean="0">
                <a:latin typeface="Calibri" pitchFamily="34" charset="0"/>
                <a:cs typeface="Calibri" pitchFamily="34" charset="0"/>
              </a:rPr>
              <a:t>: </a:t>
            </a:r>
            <a:r>
              <a:rPr lang="ru-RU" sz="3600" dirty="0" err="1" smtClean="0">
                <a:latin typeface="Calibri" pitchFamily="34" charset="0"/>
                <a:cs typeface="Calibri" pitchFamily="34" charset="0"/>
              </a:rPr>
              <a:t>складання</a:t>
            </a:r>
            <a:r>
              <a:rPr lang="ru-RU" sz="36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ru-RU" sz="3600" dirty="0" err="1" smtClean="0">
                <a:latin typeface="Calibri" pitchFamily="34" charset="0"/>
                <a:cs typeface="Calibri" pitchFamily="34" charset="0"/>
              </a:rPr>
              <a:t>скручування</a:t>
            </a:r>
            <a:r>
              <a:rPr lang="ru-RU" sz="36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ru-RU" sz="3600" dirty="0" err="1" smtClean="0">
                <a:latin typeface="Calibri" pitchFamily="34" charset="0"/>
                <a:cs typeface="Calibri" pitchFamily="34" charset="0"/>
              </a:rPr>
              <a:t>згинання</a:t>
            </a:r>
            <a:r>
              <a:rPr lang="ru-RU" sz="36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ru-RU" sz="3600" dirty="0" err="1" smtClean="0">
                <a:latin typeface="Calibri" pitchFamily="34" charset="0"/>
                <a:cs typeface="Calibri" pitchFamily="34" charset="0"/>
              </a:rPr>
              <a:t>вирізування</a:t>
            </a:r>
            <a:r>
              <a:rPr lang="ru-RU" sz="36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ru-RU" sz="3600" dirty="0" err="1" smtClean="0">
                <a:latin typeface="Calibri" pitchFamily="34" charset="0"/>
                <a:cs typeface="Calibri" pitchFamily="34" charset="0"/>
              </a:rPr>
              <a:t>прорізування</a:t>
            </a:r>
            <a:r>
              <a:rPr lang="ru-RU" sz="36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ru-RU" sz="3600" dirty="0" err="1" smtClean="0">
                <a:latin typeface="Calibri" pitchFamily="34" charset="0"/>
                <a:cs typeface="Calibri" pitchFamily="34" charset="0"/>
              </a:rPr>
              <a:t>гофрування</a:t>
            </a:r>
            <a:r>
              <a:rPr lang="ru-RU" sz="36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ru-RU" sz="3600" dirty="0" err="1" smtClean="0">
                <a:latin typeface="Calibri" pitchFamily="34" charset="0"/>
                <a:cs typeface="Calibri" pitchFamily="34" charset="0"/>
              </a:rPr>
              <a:t>склеювання</a:t>
            </a:r>
            <a:r>
              <a:rPr lang="ru-RU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3600" dirty="0" err="1" smtClean="0">
                <a:latin typeface="Calibri" pitchFamily="34" charset="0"/>
                <a:cs typeface="Calibri" pitchFamily="34" charset="0"/>
              </a:rPr>
              <a:t>тощо</a:t>
            </a:r>
            <a:r>
              <a:rPr lang="ru-RU" sz="3600" dirty="0" smtClean="0">
                <a:latin typeface="Calibri" pitchFamily="34" charset="0"/>
                <a:cs typeface="Calibri" pitchFamily="34" charset="0"/>
              </a:rPr>
              <a:t>.</a:t>
            </a:r>
            <a:endParaRPr lang="ru-RU" sz="36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841248"/>
          </a:xfrm>
        </p:spPr>
        <p:txBody>
          <a:bodyPr>
            <a:normAutofit/>
          </a:bodyPr>
          <a:lstStyle/>
          <a:p>
            <a:pPr algn="ctr"/>
            <a:r>
              <a:rPr lang="uk-UA" sz="4400" dirty="0" smtClean="0"/>
              <a:t>Історія паперопластики</a:t>
            </a:r>
            <a:endParaRPr lang="ru-RU" sz="4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412776"/>
            <a:ext cx="896448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Історія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цього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промислу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на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Сході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йде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вглиб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століть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нерозривно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пов’язуючись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з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історією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виникнення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самого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паперу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. В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Європі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перші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абстрактні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об'ємно-просторові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побудови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з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паперової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площині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виникають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лише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у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XX 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ст.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Філософську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базу до особливого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розуміння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площини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в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образотворчому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просторі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готує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Казимир Малевич. Для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європейської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паперопластики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чимале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значення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в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організації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об'ємно-просторових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структур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мають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історично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сформовані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системи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пропорціонування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які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використовуються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художниками метою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гармонізації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геометрії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структури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і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знаходження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досконалого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звучання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структурних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елементів</a:t>
            </a:r>
            <a:endParaRPr lang="ru-RU" sz="28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5868144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Calibri" pitchFamily="34" charset="0"/>
                <a:cs typeface="Calibri" pitchFamily="34" charset="0"/>
              </a:rPr>
              <a:t>За результатами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творчості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паперопластика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дуже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схожа на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такий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вид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образотворчого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мистецтва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, як скульптура. Але в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паперопластики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всі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вироби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всередині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порожні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всі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вироби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-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оболонки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зображуваного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предмета. А в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скульптурі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-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або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йде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нарощування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обсягу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додатковими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елементами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або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забирається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(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відсікається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)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зайве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. У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розвитку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вітчизняної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проектної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культури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особливе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місце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займає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освітній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курс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паперопластики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Б.М.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Рахманінова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що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ввібрав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пропедевтические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традиції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російського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800" dirty="0" err="1" smtClean="0">
                <a:latin typeface="Calibri" pitchFamily="34" charset="0"/>
                <a:cs typeface="Calibri" pitchFamily="34" charset="0"/>
              </a:rPr>
              <a:t>конструктивізму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.</a:t>
            </a:r>
            <a:endParaRPr lang="ru-RU" sz="28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6626" name="Picture 2" descr="Открытка Страна Мастеров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980728"/>
            <a:ext cx="3314700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/>
              <a:t>Оригамі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340768"/>
            <a:ext cx="87849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 </a:t>
            </a:r>
            <a:r>
              <a:rPr lang="ru-RU" sz="3200" b="1" i="1" dirty="0" err="1" smtClean="0"/>
              <a:t>Оригамі</a:t>
            </a:r>
            <a:r>
              <a:rPr lang="ru-RU" sz="3200" dirty="0" smtClean="0"/>
              <a:t> – </a:t>
            </a:r>
            <a:r>
              <a:rPr lang="ru-RU" sz="3200" dirty="0" err="1" smtClean="0"/>
              <a:t>це</a:t>
            </a:r>
            <a:r>
              <a:rPr lang="ru-RU" sz="3200" dirty="0" smtClean="0"/>
              <a:t> </a:t>
            </a:r>
            <a:r>
              <a:rPr lang="ru-RU" sz="3200" dirty="0" err="1" smtClean="0"/>
              <a:t>складання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з</a:t>
            </a:r>
            <a:r>
              <a:rPr lang="ru-RU" sz="3200" dirty="0" smtClean="0"/>
              <a:t> </a:t>
            </a:r>
            <a:r>
              <a:rPr lang="ru-RU" sz="3200" dirty="0" err="1" smtClean="0"/>
              <a:t>паперу</a:t>
            </a:r>
            <a:r>
              <a:rPr lang="ru-RU" sz="3200" dirty="0" smtClean="0"/>
              <a:t> </a:t>
            </a:r>
            <a:r>
              <a:rPr lang="ru-RU" sz="3200" dirty="0" err="1" smtClean="0"/>
              <a:t>різних</a:t>
            </a:r>
            <a:r>
              <a:rPr lang="ru-RU" sz="3200" dirty="0" smtClean="0"/>
              <a:t> </a:t>
            </a:r>
            <a:r>
              <a:rPr lang="ru-RU" sz="3200" dirty="0" err="1" smtClean="0"/>
              <a:t>фігур</a:t>
            </a:r>
            <a:r>
              <a:rPr lang="ru-RU" sz="3200" dirty="0" smtClean="0"/>
              <a:t>, </a:t>
            </a:r>
            <a:r>
              <a:rPr lang="ru-RU" sz="3200" dirty="0" err="1" smtClean="0"/>
              <a:t>що</a:t>
            </a:r>
            <a:r>
              <a:rPr lang="ru-RU" sz="3200" dirty="0" smtClean="0"/>
              <a:t> </a:t>
            </a:r>
            <a:r>
              <a:rPr lang="ru-RU" sz="3200" dirty="0" err="1" smtClean="0"/>
              <a:t>спочатку</a:t>
            </a:r>
            <a:r>
              <a:rPr lang="ru-RU" sz="3200" dirty="0" smtClean="0"/>
              <a:t> </a:t>
            </a:r>
            <a:r>
              <a:rPr lang="ru-RU" sz="3200" dirty="0" err="1" smtClean="0"/>
              <a:t>було</a:t>
            </a:r>
            <a:r>
              <a:rPr lang="ru-RU" sz="3200" dirty="0" smtClean="0"/>
              <a:t> </a:t>
            </a:r>
            <a:r>
              <a:rPr lang="ru-RU" sz="3200" dirty="0" err="1" smtClean="0"/>
              <a:t>переважно</a:t>
            </a:r>
            <a:r>
              <a:rPr lang="ru-RU" sz="3200" dirty="0" smtClean="0"/>
              <a:t> </a:t>
            </a:r>
            <a:r>
              <a:rPr lang="ru-RU" sz="3200" dirty="0" err="1" smtClean="0"/>
              <a:t>забавкою</a:t>
            </a:r>
            <a:r>
              <a:rPr lang="ru-RU" sz="3200" dirty="0" smtClean="0"/>
              <a:t> для </a:t>
            </a:r>
            <a:r>
              <a:rPr lang="ru-RU" sz="3200" dirty="0" err="1" smtClean="0"/>
              <a:t>дітей</a:t>
            </a:r>
            <a:r>
              <a:rPr lang="ru-RU" sz="3200" dirty="0" smtClean="0"/>
              <a:t>, та переросло у </a:t>
            </a:r>
            <a:r>
              <a:rPr lang="ru-RU" sz="3200" dirty="0" err="1" smtClean="0"/>
              <a:t>ціле</a:t>
            </a:r>
            <a:r>
              <a:rPr lang="ru-RU" sz="3200" dirty="0" smtClean="0"/>
              <a:t> </a:t>
            </a:r>
            <a:r>
              <a:rPr lang="ru-RU" sz="3200" dirty="0" err="1" smtClean="0"/>
              <a:t>мистецтво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pic>
        <p:nvPicPr>
          <p:cNvPr id="29698" name="Picture 2" descr="Лошадь оригами видео - Мастер-класс с пошаговыми фотографиям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140968"/>
            <a:ext cx="4032448" cy="3024336"/>
          </a:xfrm>
          <a:prstGeom prst="rect">
            <a:avLst/>
          </a:prstGeom>
          <a:noFill/>
        </p:spPr>
      </p:pic>
      <p:pic>
        <p:nvPicPr>
          <p:cNvPr id="29700" name="Picture 4" descr="схема модульного оригами змея с капюшоном Мир схем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3140968"/>
            <a:ext cx="4051469" cy="30243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/>
              <a:t>Заняття</a:t>
            </a:r>
            <a:r>
              <a:rPr lang="ru-RU" sz="2800" dirty="0" smtClean="0"/>
              <a:t> </a:t>
            </a:r>
            <a:r>
              <a:rPr lang="ru-RU" sz="2800" dirty="0" err="1" smtClean="0"/>
              <a:t>оригамі</a:t>
            </a:r>
            <a:r>
              <a:rPr lang="ru-RU" sz="2800" dirty="0" smtClean="0"/>
              <a:t> </a:t>
            </a:r>
            <a:r>
              <a:rPr lang="ru-RU" sz="2800" dirty="0" err="1" smtClean="0"/>
              <a:t>сприяють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розвиткові</a:t>
            </a:r>
            <a:r>
              <a:rPr lang="ru-RU" sz="2800" dirty="0" smtClean="0"/>
              <a:t> </a:t>
            </a:r>
            <a:r>
              <a:rPr lang="ru-RU" sz="2800" dirty="0" err="1" smtClean="0"/>
              <a:t>гнучкого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мислення</a:t>
            </a:r>
            <a:r>
              <a:rPr lang="ru-RU" sz="2800" dirty="0" smtClean="0"/>
              <a:t> та </a:t>
            </a:r>
            <a:r>
              <a:rPr lang="ru-RU" sz="2800" dirty="0" err="1" smtClean="0"/>
              <a:t>фантазії</a:t>
            </a:r>
            <a:r>
              <a:rPr lang="ru-RU" sz="2800" dirty="0" smtClean="0"/>
              <a:t>, </a:t>
            </a:r>
            <a:r>
              <a:rPr lang="ru-RU" sz="2800" dirty="0" err="1" smtClean="0"/>
              <a:t>тренують</a:t>
            </a:r>
            <a:r>
              <a:rPr lang="ru-RU" sz="2800" dirty="0" smtClean="0"/>
              <a:t> </a:t>
            </a:r>
            <a:r>
              <a:rPr lang="ru-RU" sz="2800" dirty="0" err="1" smtClean="0"/>
              <a:t>пам’ять</a:t>
            </a:r>
            <a:r>
              <a:rPr lang="ru-RU" sz="2800" dirty="0" smtClean="0"/>
              <a:t>, </a:t>
            </a:r>
            <a:r>
              <a:rPr lang="ru-RU" sz="2800" dirty="0" err="1" smtClean="0"/>
              <a:t>увагу</a:t>
            </a:r>
            <a:r>
              <a:rPr lang="ru-RU" sz="2800" dirty="0" smtClean="0"/>
              <a:t> </a:t>
            </a:r>
            <a:r>
              <a:rPr lang="ru-RU" sz="2800" dirty="0" err="1" smtClean="0"/>
              <a:t>й</a:t>
            </a:r>
            <a:r>
              <a:rPr lang="ru-RU" sz="2800" dirty="0" smtClean="0"/>
              <a:t> </a:t>
            </a:r>
            <a:r>
              <a:rPr lang="ru-RU" sz="2800" dirty="0" err="1" smtClean="0"/>
              <a:t>концентрацію</a:t>
            </a:r>
            <a:r>
              <a:rPr lang="ru-RU" sz="2800" dirty="0" smtClean="0"/>
              <a:t>, </a:t>
            </a:r>
            <a:r>
              <a:rPr lang="ru-RU" sz="2800" dirty="0" err="1" smtClean="0"/>
              <a:t>поліпшують</a:t>
            </a:r>
            <a:r>
              <a:rPr lang="ru-RU" sz="2800" dirty="0" smtClean="0"/>
              <a:t> </a:t>
            </a:r>
            <a:r>
              <a:rPr lang="ru-RU" sz="2800" dirty="0" err="1" smtClean="0"/>
              <a:t>координацію</a:t>
            </a:r>
            <a:r>
              <a:rPr lang="ru-RU" sz="2800" dirty="0" smtClean="0"/>
              <a:t> </a:t>
            </a:r>
            <a:r>
              <a:rPr lang="ru-RU" sz="2800" dirty="0" err="1" smtClean="0"/>
              <a:t>рухів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дрібну</a:t>
            </a:r>
            <a:r>
              <a:rPr lang="ru-RU" sz="2800" dirty="0" smtClean="0"/>
              <a:t> моторику </a:t>
            </a:r>
            <a:r>
              <a:rPr lang="ru-RU" sz="2800" dirty="0" err="1" smtClean="0"/>
              <a:t>пальців</a:t>
            </a:r>
            <a:r>
              <a:rPr lang="ru-RU" sz="2800" dirty="0" smtClean="0"/>
              <a:t>, </a:t>
            </a:r>
            <a:r>
              <a:rPr lang="ru-RU" sz="2800" dirty="0" err="1" smtClean="0"/>
              <a:t>знижують</a:t>
            </a:r>
            <a:r>
              <a:rPr lang="ru-RU" sz="2800" dirty="0" smtClean="0"/>
              <a:t> </a:t>
            </a:r>
            <a:r>
              <a:rPr lang="ru-RU" sz="2800" dirty="0" err="1" smtClean="0"/>
              <a:t>тривожність</a:t>
            </a:r>
            <a:r>
              <a:rPr lang="ru-RU" sz="2800" dirty="0" smtClean="0"/>
              <a:t>, </a:t>
            </a:r>
            <a:r>
              <a:rPr lang="ru-RU" sz="2800" dirty="0" err="1" smtClean="0"/>
              <a:t>підвищують</a:t>
            </a:r>
            <a:r>
              <a:rPr lang="ru-RU" sz="2800" dirty="0" smtClean="0"/>
              <a:t> </a:t>
            </a:r>
            <a:r>
              <a:rPr lang="ru-RU" sz="2800" dirty="0" err="1" smtClean="0"/>
              <a:t>самооцінку</a:t>
            </a:r>
            <a:r>
              <a:rPr lang="ru-RU" sz="2800" dirty="0" smtClean="0"/>
              <a:t> </a:t>
            </a:r>
            <a:r>
              <a:rPr lang="ru-RU" sz="2800" dirty="0" err="1" smtClean="0"/>
              <a:t>й</a:t>
            </a:r>
            <a:r>
              <a:rPr lang="ru-RU" sz="2800" dirty="0" smtClean="0"/>
              <a:t> </a:t>
            </a:r>
            <a:r>
              <a:rPr lang="ru-RU" sz="2800" dirty="0" err="1" smtClean="0"/>
              <a:t>упевненість</a:t>
            </a:r>
            <a:r>
              <a:rPr lang="ru-RU" sz="2800" dirty="0" smtClean="0"/>
              <a:t> у </a:t>
            </a:r>
            <a:r>
              <a:rPr lang="ru-RU" sz="2800" dirty="0" err="1" smtClean="0"/>
              <a:t>власних</a:t>
            </a:r>
            <a:r>
              <a:rPr lang="ru-RU" sz="2800" dirty="0" smtClean="0"/>
              <a:t> силах.</a:t>
            </a:r>
            <a:br>
              <a:rPr lang="ru-RU" sz="2800" dirty="0" smtClean="0"/>
            </a:br>
            <a:r>
              <a:rPr lang="ru-RU" sz="2800" dirty="0" smtClean="0"/>
              <a:t>   </a:t>
            </a:r>
            <a:endParaRPr lang="ru-RU" sz="2800" dirty="0"/>
          </a:p>
        </p:txBody>
      </p:sp>
      <p:pic>
        <p:nvPicPr>
          <p:cNvPr id="30722" name="Picture 2" descr="Модульне орігамі V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83902" y="2708920"/>
            <a:ext cx="5227340" cy="3920505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2132856"/>
            <a:ext cx="399593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За </a:t>
            </a:r>
            <a:r>
              <a:rPr lang="ru-RU" sz="2800" dirty="0" err="1" smtClean="0"/>
              <a:t>японським</a:t>
            </a:r>
            <a:r>
              <a:rPr lang="ru-RU" sz="2800" dirty="0" smtClean="0"/>
              <a:t> </a:t>
            </a:r>
            <a:r>
              <a:rPr lang="ru-RU" sz="2800" dirty="0" err="1" smtClean="0"/>
              <a:t>повір'ям</a:t>
            </a:r>
            <a:r>
              <a:rPr lang="ru-RU" sz="2800" dirty="0" smtClean="0"/>
              <a:t>, </a:t>
            </a:r>
            <a:r>
              <a:rPr lang="ru-RU" sz="2800" dirty="0" err="1" smtClean="0"/>
              <a:t>якщо</a:t>
            </a:r>
            <a:r>
              <a:rPr lang="ru-RU" sz="2800" dirty="0" smtClean="0"/>
              <a:t> </a:t>
            </a:r>
            <a:r>
              <a:rPr lang="ru-RU" sz="2800" dirty="0" err="1" smtClean="0"/>
              <a:t>скласти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паперу</a:t>
            </a:r>
            <a:r>
              <a:rPr lang="ru-RU" sz="2800" dirty="0" smtClean="0"/>
              <a:t> </a:t>
            </a:r>
            <a:r>
              <a:rPr lang="ru-RU" sz="2800" dirty="0" err="1" smtClean="0"/>
              <a:t>тисячу</a:t>
            </a:r>
            <a:r>
              <a:rPr lang="ru-RU" sz="2800" dirty="0" smtClean="0"/>
              <a:t> </a:t>
            </a:r>
            <a:r>
              <a:rPr lang="ru-RU" sz="2800" dirty="0" err="1" smtClean="0"/>
              <a:t>журавликів</a:t>
            </a:r>
            <a:r>
              <a:rPr lang="ru-RU" sz="2800" dirty="0" smtClean="0"/>
              <a:t>, то </a:t>
            </a:r>
            <a:r>
              <a:rPr lang="ru-RU" sz="2800" dirty="0" err="1" smtClean="0"/>
              <a:t>задумане</a:t>
            </a:r>
            <a:r>
              <a:rPr lang="ru-RU" sz="2800" dirty="0" smtClean="0"/>
              <a:t> </a:t>
            </a:r>
            <a:r>
              <a:rPr lang="ru-RU" sz="2800" dirty="0" err="1" smtClean="0"/>
              <a:t>бажання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обов'язково</a:t>
            </a:r>
            <a:r>
              <a:rPr lang="ru-RU" sz="2800" dirty="0" smtClean="0"/>
              <a:t> </a:t>
            </a:r>
            <a:r>
              <a:rPr lang="ru-RU" sz="2800" dirty="0" err="1" smtClean="0"/>
              <a:t>здійсниться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03848" y="260648"/>
            <a:ext cx="26239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 err="1" smtClean="0"/>
              <a:t>Кусудама</a:t>
            </a: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1124744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err="1" smtClean="0"/>
              <a:t>Кусудама</a:t>
            </a:r>
            <a:r>
              <a:rPr lang="ru-RU" sz="2400" b="1" i="1" dirty="0" smtClean="0"/>
              <a:t> </a:t>
            </a:r>
            <a:r>
              <a:rPr lang="ru-RU" sz="2400" dirty="0" smtClean="0"/>
              <a:t>– один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найдавніших</a:t>
            </a:r>
            <a:r>
              <a:rPr lang="ru-RU" sz="2400" dirty="0" smtClean="0"/>
              <a:t> </a:t>
            </a:r>
            <a:r>
              <a:rPr lang="ru-RU" sz="2400" dirty="0" err="1" smtClean="0"/>
              <a:t>декоративних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традиційних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японських</a:t>
            </a:r>
            <a:r>
              <a:rPr lang="ru-RU" sz="2400" dirty="0" smtClean="0"/>
              <a:t> </a:t>
            </a:r>
            <a:r>
              <a:rPr lang="ru-RU" sz="2400" dirty="0" err="1" smtClean="0"/>
              <a:t>виробів</a:t>
            </a:r>
            <a:r>
              <a:rPr lang="ru-RU" sz="2400" dirty="0" smtClean="0"/>
              <a:t> у </a:t>
            </a:r>
            <a:r>
              <a:rPr lang="ru-RU" sz="2400" dirty="0" err="1" smtClean="0"/>
              <a:t>техніці</a:t>
            </a:r>
            <a:r>
              <a:rPr lang="ru-RU" sz="2400" dirty="0" smtClean="0"/>
              <a:t> </a:t>
            </a:r>
            <a:r>
              <a:rPr lang="ru-RU" sz="2400" dirty="0" err="1" smtClean="0"/>
              <a:t>оригамі</a:t>
            </a:r>
            <a:r>
              <a:rPr lang="ru-RU" sz="2400" dirty="0" smtClean="0"/>
              <a:t>. Слово «</a:t>
            </a:r>
            <a:r>
              <a:rPr lang="ru-RU" sz="2400" dirty="0" err="1" smtClean="0"/>
              <a:t>кусудама</a:t>
            </a:r>
            <a:r>
              <a:rPr lang="ru-RU" sz="2400" dirty="0" smtClean="0"/>
              <a:t>» </a:t>
            </a:r>
            <a:r>
              <a:rPr lang="ru-RU" sz="2400" dirty="0" err="1" smtClean="0"/>
              <a:t>можна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перекласти</a:t>
            </a:r>
            <a:r>
              <a:rPr lang="ru-RU" sz="2400" dirty="0" smtClean="0"/>
              <a:t> як «</a:t>
            </a:r>
            <a:r>
              <a:rPr lang="ru-RU" sz="2400" dirty="0" err="1" smtClean="0"/>
              <a:t>лікарська</a:t>
            </a:r>
            <a:r>
              <a:rPr lang="ru-RU" sz="2400" dirty="0" smtClean="0"/>
              <a:t> куля». Разом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тим</a:t>
            </a:r>
            <a:r>
              <a:rPr lang="ru-RU" sz="2400" dirty="0" smtClean="0"/>
              <a:t>, так </a:t>
            </a:r>
            <a:r>
              <a:rPr lang="ru-RU" sz="2400" dirty="0" err="1" smtClean="0"/>
              <a:t>називаються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декоративні</a:t>
            </a:r>
            <a:r>
              <a:rPr lang="ru-RU" sz="2400" dirty="0" smtClean="0"/>
              <a:t> </a:t>
            </a:r>
            <a:r>
              <a:rPr lang="ru-RU" sz="2400" dirty="0" err="1" smtClean="0"/>
              <a:t>кулясті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конструкції</a:t>
            </a:r>
            <a:r>
              <a:rPr lang="ru-RU" sz="2400" dirty="0" smtClean="0"/>
              <a:t>, </a:t>
            </a:r>
            <a:r>
              <a:rPr lang="ru-RU" sz="2400" dirty="0" err="1" smtClean="0"/>
              <a:t>зібрані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паперових</a:t>
            </a:r>
            <a:r>
              <a:rPr lang="ru-RU" sz="2400" dirty="0" smtClean="0"/>
              <a:t> </a:t>
            </a:r>
            <a:r>
              <a:rPr lang="ru-RU" sz="2400" dirty="0" err="1" smtClean="0"/>
              <a:t>квіток</a:t>
            </a:r>
            <a:r>
              <a:rPr lang="ru-RU" sz="2400" dirty="0" smtClean="0"/>
              <a:t>, розеток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збірних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модулів</a:t>
            </a:r>
            <a:r>
              <a:rPr lang="ru-RU" sz="2400" dirty="0" smtClean="0"/>
              <a:t> </a:t>
            </a:r>
            <a:r>
              <a:rPr lang="ru-RU" sz="2400" dirty="0" err="1" smtClean="0"/>
              <a:t>іншої</a:t>
            </a:r>
            <a:r>
              <a:rPr lang="ru-RU" sz="2400" dirty="0" smtClean="0"/>
              <a:t> </a:t>
            </a:r>
            <a:r>
              <a:rPr lang="ru-RU" sz="2400" dirty="0" err="1" smtClean="0"/>
              <a:t>форми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31746" name="Picture 2" descr="Бумажные цветы букеты кусудама - Мастер-класс своими руками 2014-20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2934071"/>
            <a:ext cx="3923928" cy="3923929"/>
          </a:xfrm>
          <a:prstGeom prst="rect">
            <a:avLst/>
          </a:prstGeom>
          <a:noFill/>
        </p:spPr>
      </p:pic>
      <p:pic>
        <p:nvPicPr>
          <p:cNvPr id="31748" name="Picture 4" descr="Последние публикации на сайте &quot; Страница 2668 &quot; Мастерклассы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143249"/>
            <a:ext cx="4953000" cy="37147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841248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err="1" smtClean="0"/>
              <a:t>Квілінг</a:t>
            </a:r>
            <a:endParaRPr lang="ru-RU" sz="4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124744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err="1" smtClean="0"/>
              <a:t>Квілінг</a:t>
            </a:r>
            <a:r>
              <a:rPr lang="ru-RU" sz="2800" dirty="0" smtClean="0"/>
              <a:t> - </a:t>
            </a: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мистецтво</a:t>
            </a:r>
            <a:r>
              <a:rPr lang="ru-RU" sz="2800" dirty="0" smtClean="0"/>
              <a:t> </a:t>
            </a:r>
            <a:r>
              <a:rPr lang="ru-RU" sz="2800" dirty="0" err="1" smtClean="0"/>
              <a:t>робити</a:t>
            </a:r>
            <a:r>
              <a:rPr lang="ru-RU" sz="2800" dirty="0" smtClean="0"/>
              <a:t> </a:t>
            </a:r>
            <a:r>
              <a:rPr lang="ru-RU" sz="2800" dirty="0" err="1" smtClean="0"/>
              <a:t>справжні</a:t>
            </a:r>
            <a:r>
              <a:rPr lang="ru-RU" sz="2800" dirty="0" smtClean="0"/>
              <a:t> </a:t>
            </a:r>
            <a:r>
              <a:rPr lang="ru-RU" sz="2800" dirty="0" err="1" smtClean="0"/>
              <a:t>шедеври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скручених</a:t>
            </a:r>
            <a:r>
              <a:rPr lang="ru-RU" sz="2800" dirty="0" smtClean="0"/>
              <a:t> у </a:t>
            </a:r>
            <a:r>
              <a:rPr lang="ru-RU" sz="2800" dirty="0" err="1" smtClean="0"/>
              <a:t>спіраль</a:t>
            </a:r>
            <a:r>
              <a:rPr lang="ru-RU" sz="2800" dirty="0" smtClean="0"/>
              <a:t> </a:t>
            </a:r>
            <a:r>
              <a:rPr lang="ru-RU" sz="2800" dirty="0" err="1" smtClean="0"/>
              <a:t>смужок</a:t>
            </a:r>
            <a:r>
              <a:rPr lang="ru-RU" sz="2800" dirty="0" smtClean="0"/>
              <a:t> </a:t>
            </a:r>
            <a:r>
              <a:rPr lang="ru-RU" sz="2800" dirty="0" err="1" smtClean="0"/>
              <a:t>кольорового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паперу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33794" name="Picture 2" descr="арт Вебоч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19" y="2798028"/>
            <a:ext cx="4824537" cy="3799324"/>
          </a:xfrm>
          <a:prstGeom prst="rect">
            <a:avLst/>
          </a:prstGeom>
          <a:noFill/>
        </p:spPr>
      </p:pic>
      <p:pic>
        <p:nvPicPr>
          <p:cNvPr id="33796" name="Picture 4" descr="Мастер - класс Квиллинг и Орегами - туристическая компания АЯЯЙ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2846216"/>
            <a:ext cx="3770784" cy="38210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5364088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/>
              <a:t>Хоча</a:t>
            </a:r>
            <a:r>
              <a:rPr lang="ru-RU" sz="2800" dirty="0" smtClean="0"/>
              <a:t> </a:t>
            </a:r>
            <a:r>
              <a:rPr lang="ru-RU" sz="2800" dirty="0" err="1" smtClean="0"/>
              <a:t>зародилося</a:t>
            </a:r>
            <a:r>
              <a:rPr lang="ru-RU" sz="2800" dirty="0" smtClean="0"/>
              <a:t> </a:t>
            </a: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мистецтво</a:t>
            </a:r>
            <a:r>
              <a:rPr lang="ru-RU" sz="2800" dirty="0" smtClean="0"/>
              <a:t> в </a:t>
            </a:r>
            <a:r>
              <a:rPr lang="ru-RU" sz="2800" dirty="0" err="1" smtClean="0"/>
              <a:t>середньовічній</a:t>
            </a:r>
            <a:r>
              <a:rPr lang="ru-RU" sz="2800" dirty="0" smtClean="0"/>
              <a:t> </a:t>
            </a:r>
            <a:r>
              <a:rPr lang="ru-RU" sz="2800" dirty="0" err="1" smtClean="0"/>
              <a:t>Європі</a:t>
            </a:r>
            <a:r>
              <a:rPr lang="ru-RU" sz="2800" dirty="0" smtClean="0"/>
              <a:t>, </a:t>
            </a:r>
            <a:r>
              <a:rPr lang="ru-RU" sz="2800" dirty="0" err="1" smtClean="0"/>
              <a:t>але</a:t>
            </a:r>
            <a:r>
              <a:rPr lang="ru-RU" sz="2800" dirty="0" smtClean="0"/>
              <a:t> </a:t>
            </a:r>
            <a:r>
              <a:rPr lang="ru-RU" sz="2800" dirty="0" err="1" smtClean="0"/>
              <a:t>в</a:t>
            </a:r>
            <a:r>
              <a:rPr lang="ru-RU" sz="2800" dirty="0" smtClean="0"/>
              <a:t> </a:t>
            </a:r>
            <a:r>
              <a:rPr lang="ru-RU" sz="2800" dirty="0" err="1" smtClean="0"/>
              <a:t>наші</a:t>
            </a:r>
            <a:r>
              <a:rPr lang="ru-RU" sz="2800" dirty="0" smtClean="0"/>
              <a:t> </a:t>
            </a:r>
            <a:r>
              <a:rPr lang="ru-RU" sz="2800" dirty="0" err="1" smtClean="0"/>
              <a:t>дні</a:t>
            </a:r>
            <a:r>
              <a:rPr lang="ru-RU" sz="2800" dirty="0" smtClean="0"/>
              <a:t> </a:t>
            </a:r>
            <a:r>
              <a:rPr lang="ru-RU" sz="2800" dirty="0" err="1" smtClean="0"/>
              <a:t>найбільш</a:t>
            </a:r>
            <a:r>
              <a:rPr lang="ru-RU" sz="2800" dirty="0" smtClean="0"/>
              <a:t> </a:t>
            </a:r>
            <a:r>
              <a:rPr lang="ru-RU" sz="2800" dirty="0" err="1" smtClean="0"/>
              <a:t>поширене</a:t>
            </a:r>
            <a:r>
              <a:rPr lang="ru-RU" sz="2800" dirty="0" smtClean="0"/>
              <a:t> </a:t>
            </a:r>
            <a:r>
              <a:rPr lang="ru-RU" sz="2800" dirty="0" err="1" smtClean="0"/>
              <a:t>воно</a:t>
            </a:r>
            <a:r>
              <a:rPr lang="ru-RU" sz="2800" dirty="0" smtClean="0"/>
              <a:t> </a:t>
            </a:r>
            <a:r>
              <a:rPr lang="ru-RU" sz="2800" dirty="0" err="1" smtClean="0"/>
              <a:t>в</a:t>
            </a:r>
            <a:r>
              <a:rPr lang="ru-RU" sz="2800" dirty="0" smtClean="0"/>
              <a:t> </a:t>
            </a:r>
            <a:r>
              <a:rPr lang="ru-RU" sz="2800" dirty="0" err="1" smtClean="0"/>
              <a:t>країнах</a:t>
            </a:r>
            <a:r>
              <a:rPr lang="ru-RU" sz="2800" dirty="0" smtClean="0"/>
              <a:t> Сходу, особливо в </a:t>
            </a:r>
            <a:r>
              <a:rPr lang="ru-RU" sz="2800" dirty="0" err="1" smtClean="0"/>
              <a:t>Кореї</a:t>
            </a:r>
            <a:r>
              <a:rPr lang="ru-RU" sz="2800" dirty="0" smtClean="0"/>
              <a:t>. На </a:t>
            </a:r>
            <a:r>
              <a:rPr lang="ru-RU" sz="2800" dirty="0" err="1" smtClean="0"/>
              <a:t>відміну</a:t>
            </a:r>
            <a:r>
              <a:rPr lang="ru-RU" sz="2800" dirty="0" smtClean="0"/>
              <a:t> </a:t>
            </a:r>
            <a:r>
              <a:rPr lang="ru-RU" sz="2800" dirty="0" err="1" smtClean="0"/>
              <a:t>від</a:t>
            </a:r>
            <a:r>
              <a:rPr lang="ru-RU" sz="2800" dirty="0" smtClean="0"/>
              <a:t> </a:t>
            </a:r>
            <a:r>
              <a:rPr lang="ru-RU" sz="2800" dirty="0" err="1" smtClean="0"/>
              <a:t>європейців</a:t>
            </a:r>
            <a:r>
              <a:rPr lang="ru-RU" sz="2800" dirty="0" smtClean="0"/>
              <a:t>, </a:t>
            </a:r>
            <a:r>
              <a:rPr lang="ru-RU" sz="2800" dirty="0" err="1" smtClean="0"/>
              <a:t>східні</a:t>
            </a:r>
            <a:r>
              <a:rPr lang="ru-RU" sz="2800" dirty="0" smtClean="0"/>
              <a:t> </a:t>
            </a:r>
            <a:r>
              <a:rPr lang="ru-RU" sz="2800" dirty="0" err="1" smtClean="0"/>
              <a:t>майстри</a:t>
            </a:r>
            <a:r>
              <a:rPr lang="ru-RU" sz="2800" dirty="0" smtClean="0"/>
              <a:t> </a:t>
            </a:r>
            <a:r>
              <a:rPr lang="ru-RU" sz="2800" dirty="0" err="1" smtClean="0"/>
              <a:t>володіють</a:t>
            </a:r>
            <a:r>
              <a:rPr lang="ru-RU" sz="2800" dirty="0" smtClean="0"/>
              <a:t> просто </a:t>
            </a:r>
            <a:r>
              <a:rPr lang="ru-RU" sz="2800" dirty="0" err="1" smtClean="0"/>
              <a:t>унікальним</a:t>
            </a:r>
            <a:r>
              <a:rPr lang="ru-RU" sz="2800" dirty="0" smtClean="0"/>
              <a:t> </a:t>
            </a:r>
            <a:r>
              <a:rPr lang="ru-RU" sz="2800" dirty="0" err="1" smtClean="0"/>
              <a:t>терпінням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ніколи</a:t>
            </a:r>
            <a:r>
              <a:rPr lang="ru-RU" sz="2800" dirty="0" smtClean="0"/>
              <a:t> не </a:t>
            </a:r>
            <a:r>
              <a:rPr lang="ru-RU" sz="2800" dirty="0" err="1" smtClean="0"/>
              <a:t>поспішають</a:t>
            </a:r>
            <a:r>
              <a:rPr lang="ru-RU" sz="2800" dirty="0" smtClean="0"/>
              <a:t> при </a:t>
            </a:r>
            <a:r>
              <a:rPr lang="ru-RU" sz="2800" dirty="0" err="1" smtClean="0"/>
              <a:t>створенні</a:t>
            </a:r>
            <a:r>
              <a:rPr lang="ru-RU" sz="2800" dirty="0" smtClean="0"/>
              <a:t> </a:t>
            </a:r>
            <a:r>
              <a:rPr lang="ru-RU" sz="2800" dirty="0" err="1" smtClean="0"/>
              <a:t>своїх</a:t>
            </a:r>
            <a:r>
              <a:rPr lang="ru-RU" sz="2800" dirty="0" smtClean="0"/>
              <a:t> </a:t>
            </a:r>
            <a:r>
              <a:rPr lang="ru-RU" sz="2800" dirty="0" err="1" smtClean="0"/>
              <a:t>творінь</a:t>
            </a:r>
            <a:r>
              <a:rPr lang="ru-RU" sz="2800" dirty="0" smtClean="0"/>
              <a:t>. </a:t>
            </a:r>
            <a:r>
              <a:rPr lang="ru-RU" sz="2800" dirty="0" err="1" smtClean="0"/>
              <a:t>Корейці</a:t>
            </a:r>
            <a:r>
              <a:rPr lang="ru-RU" sz="2800" dirty="0" smtClean="0"/>
              <a:t> </a:t>
            </a:r>
            <a:r>
              <a:rPr lang="ru-RU" sz="2800" dirty="0" err="1" smtClean="0"/>
              <a:t>називають</a:t>
            </a:r>
            <a:r>
              <a:rPr lang="ru-RU" sz="2800" dirty="0" smtClean="0"/>
              <a:t> </a:t>
            </a:r>
            <a:r>
              <a:rPr lang="ru-RU" sz="2800" dirty="0" err="1" smtClean="0"/>
              <a:t>цю</a:t>
            </a:r>
            <a:r>
              <a:rPr lang="ru-RU" sz="2800" dirty="0" smtClean="0"/>
              <a:t> </a:t>
            </a:r>
            <a:r>
              <a:rPr lang="ru-RU" sz="2800" dirty="0" err="1" smtClean="0"/>
              <a:t>техніку</a:t>
            </a:r>
            <a:r>
              <a:rPr lang="ru-RU" sz="2800" dirty="0" smtClean="0"/>
              <a:t> </a:t>
            </a:r>
            <a:r>
              <a:rPr lang="ru-RU" sz="2800" dirty="0" err="1" smtClean="0"/>
              <a:t>паперокручення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навіть</a:t>
            </a:r>
            <a:r>
              <a:rPr lang="ru-RU" sz="2800" dirty="0" smtClean="0"/>
              <a:t> </a:t>
            </a:r>
            <a:r>
              <a:rPr lang="ru-RU" sz="2800" dirty="0" err="1" smtClean="0"/>
              <a:t>випускають</a:t>
            </a:r>
            <a:r>
              <a:rPr lang="ru-RU" sz="2800" dirty="0" smtClean="0"/>
              <a:t> </a:t>
            </a:r>
            <a:r>
              <a:rPr lang="ru-RU" sz="2800" dirty="0" err="1" smtClean="0"/>
              <a:t>спеціальний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папір</a:t>
            </a:r>
            <a:r>
              <a:rPr lang="ru-RU" sz="2800" dirty="0" smtClean="0"/>
              <a:t> для </a:t>
            </a:r>
            <a:r>
              <a:rPr lang="ru-RU" sz="2800" dirty="0" err="1" smtClean="0"/>
              <a:t>квіллінга</a:t>
            </a:r>
            <a:r>
              <a:rPr lang="ru-RU" sz="2800" dirty="0" smtClean="0"/>
              <a:t>, яка </a:t>
            </a:r>
            <a:r>
              <a:rPr lang="ru-RU" sz="2800" dirty="0" err="1" smtClean="0"/>
              <a:t>володіє</a:t>
            </a:r>
            <a:r>
              <a:rPr lang="ru-RU" sz="2800" dirty="0" smtClean="0"/>
              <a:t> </a:t>
            </a:r>
            <a:r>
              <a:rPr lang="ru-RU" sz="2800" dirty="0" err="1" smtClean="0"/>
              <a:t>певними</a:t>
            </a:r>
            <a:r>
              <a:rPr lang="ru-RU" sz="2800" dirty="0" smtClean="0"/>
              <a:t> </a:t>
            </a:r>
            <a:r>
              <a:rPr lang="ru-RU" sz="2800" dirty="0" err="1" smtClean="0"/>
              <a:t>властивостями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продається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вже</a:t>
            </a:r>
            <a:r>
              <a:rPr lang="ru-RU" sz="2800" dirty="0" smtClean="0"/>
              <a:t> </a:t>
            </a:r>
            <a:r>
              <a:rPr lang="ru-RU" sz="2800" dirty="0" err="1" smtClean="0"/>
              <a:t>нарізаною</a:t>
            </a:r>
            <a:r>
              <a:rPr lang="ru-RU" sz="2800" dirty="0" smtClean="0"/>
              <a:t> на </a:t>
            </a:r>
            <a:r>
              <a:rPr lang="ru-RU" sz="2800" dirty="0" err="1" smtClean="0"/>
              <a:t>смужки</a:t>
            </a:r>
            <a:r>
              <a:rPr lang="ru-RU" sz="2800" dirty="0" smtClean="0"/>
              <a:t> </a:t>
            </a:r>
            <a:r>
              <a:rPr lang="ru-RU" sz="2800" dirty="0" err="1" smtClean="0"/>
              <a:t>різної</a:t>
            </a:r>
            <a:r>
              <a:rPr lang="ru-RU" sz="2800" dirty="0" smtClean="0"/>
              <a:t> </a:t>
            </a:r>
            <a:r>
              <a:rPr lang="ru-RU" sz="2800" dirty="0" err="1" smtClean="0"/>
              <a:t>ширини</a:t>
            </a:r>
            <a:r>
              <a:rPr lang="ru-RU" sz="2800" dirty="0" smtClean="0"/>
              <a:t> - </a:t>
            </a:r>
            <a:r>
              <a:rPr lang="ru-RU" sz="2800" dirty="0" err="1" smtClean="0"/>
              <a:t>від</a:t>
            </a:r>
            <a:r>
              <a:rPr lang="ru-RU" sz="2800" dirty="0" smtClean="0"/>
              <a:t> 2 мм до 3 см.</a:t>
            </a:r>
            <a:endParaRPr lang="ru-RU" sz="2800" dirty="0"/>
          </a:p>
        </p:txBody>
      </p:sp>
      <p:pic>
        <p:nvPicPr>
          <p:cNvPr id="34818" name="Picture 2" descr="http://4.bp.blogspot.com/-r1F6K9rYG5k/UGwM2lvEnPI/AAAAAAAAAE8/ZZF_vibh76k/s640/e22ba234157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332656"/>
            <a:ext cx="3491880" cy="2618910"/>
          </a:xfrm>
          <a:prstGeom prst="rect">
            <a:avLst/>
          </a:prstGeom>
          <a:noFill/>
        </p:spPr>
      </p:pic>
      <p:pic>
        <p:nvPicPr>
          <p:cNvPr id="34820" name="Picture 4" descr="http://2.bp.blogspot.com/-wBLrdFDR6_0/UGwLQobqCMI/AAAAAAAAAEs/avUA5lcIny0/s640/Devyshka-250x25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3140968"/>
            <a:ext cx="3533378" cy="35333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109</TotalTime>
  <Words>624</Words>
  <Application>Microsoft Office PowerPoint</Application>
  <PresentationFormat>Экран (4:3)</PresentationFormat>
  <Paragraphs>27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Трек</vt:lpstr>
      <vt:lpstr>пАПЕРОПЛАСТИКА</vt:lpstr>
      <vt:lpstr>Слайд 2</vt:lpstr>
      <vt:lpstr>Історія паперопластики</vt:lpstr>
      <vt:lpstr>Слайд 4</vt:lpstr>
      <vt:lpstr>Оригамі</vt:lpstr>
      <vt:lpstr>Слайд 6</vt:lpstr>
      <vt:lpstr>Кусудама</vt:lpstr>
      <vt:lpstr>Квілінг</vt:lpstr>
      <vt:lpstr>Слайд 9</vt:lpstr>
      <vt:lpstr>Витинанка </vt:lpstr>
      <vt:lpstr>Слайд 11</vt:lpstr>
      <vt:lpstr>Слайд 12</vt:lpstr>
      <vt:lpstr>Торцювання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пАПЕРОПЛАСТИКА</dc:title>
  <dc:creator>Натаха)</dc:creator>
  <cp:lastModifiedBy>TEST</cp:lastModifiedBy>
  <cp:revision>10</cp:revision>
  <dcterms:created xsi:type="dcterms:W3CDTF">2015-04-09T20:14:55Z</dcterms:created>
  <dcterms:modified xsi:type="dcterms:W3CDTF">2015-04-10T07:07:41Z</dcterms:modified>
</cp:coreProperties>
</file>